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zione" id="{751DE529-2DB5-4FF2-8EE6-F277F7060998}">
          <p14:sldIdLst>
            <p14:sldId id="256"/>
            <p14:sldId id="257"/>
          </p14:sldIdLst>
        </p14:section>
        <p14:section name="Descrizione dei sistemi Real-Time" id="{B227FDA4-F94E-4181-AD30-47856B0C71F0}">
          <p14:sldIdLst>
            <p14:sldId id="258"/>
            <p14:sldId id="259"/>
            <p14:sldId id="260"/>
            <p14:sldId id="261"/>
          </p14:sldIdLst>
        </p14:section>
        <p14:section name="Caratteristiche dello Scheduling Real-Time" id="{773FCAB4-C2B3-4A67-8476-5F476D672E7F}">
          <p14:sldIdLst>
            <p14:sldId id="262"/>
            <p14:sldId id="263"/>
            <p14:sldId id="264"/>
          </p14:sldIdLst>
        </p14:section>
        <p14:section name="Algoritmi di scheduling Real-Time" id="{D4CBCDFF-7657-463F-B4C3-C9293B79CBD6}">
          <p14:sldIdLst>
            <p14:sldId id="265"/>
          </p14:sldIdLst>
        </p14:section>
        <p14:section name="Static Cyclic Schedulig" id="{8BE4AB8D-2A32-4EE8-82FF-C4462C1457A0}">
          <p14:sldIdLst>
            <p14:sldId id="266"/>
            <p14:sldId id="267"/>
            <p14:sldId id="268"/>
          </p14:sldIdLst>
        </p14:section>
        <p14:section name="Rate Monotonic Scheduling" id="{13551861-629C-4948-9BA1-0545CEBCF540}">
          <p14:sldIdLst>
            <p14:sldId id="269"/>
            <p14:sldId id="270"/>
            <p14:sldId id="271"/>
          </p14:sldIdLst>
        </p14:section>
        <p14:section name="Test di ammissibilità di uno scheduling" id="{A38B00E9-9037-4C1A-BF7D-FF63F01E2D02}">
          <p14:sldIdLst>
            <p14:sldId id="272"/>
            <p14:sldId id="273"/>
            <p14:sldId id="274"/>
          </p14:sldIdLst>
        </p14:section>
        <p14:section name="Fixed Priority Scheduling" id="{2DD5E107-5E74-48CA-B795-406F453FDA07}">
          <p14:sldIdLst>
            <p14:sldId id="275"/>
            <p14:sldId id="276"/>
          </p14:sldIdLst>
        </p14:section>
        <p14:section name="Earliest Deadline First Scheduling" id="{77E33E7D-950A-45D7-BA3C-8561C4F46383}">
          <p14:sldIdLst>
            <p14:sldId id="277"/>
            <p14:sldId id="278"/>
            <p14:sldId id="279"/>
          </p14:sldIdLst>
        </p14:section>
        <p14:section name="Least Slack Time Scheduling" id="{95814AB2-D98E-4560-B855-C41405304D83}">
          <p14:sldIdLst>
            <p14:sldId id="280"/>
            <p14:sldId id="281"/>
          </p14:sldIdLst>
        </p14:section>
        <p14:section name="Interazioni tra processi" id="{0B804951-C25E-47A2-BD58-82656EB88C77}">
          <p14:sldIdLst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  <p14:section name="Progetto Scheduling Real-Time" id="{2B46B481-CD05-4EB3-845C-633DBF3EA543}">
          <p14:sldIdLst>
            <p14:sldId id="291"/>
            <p14:sldId id="292"/>
            <p14:sldId id="293"/>
            <p14:sldId id="294"/>
          </p14:sldIdLst>
        </p14:section>
        <p14:section name="Analisi Esatta" id="{CD61E79B-A2E3-4326-816A-2F62C485269E}">
          <p14:sldIdLst>
            <p14:sldId id="295"/>
            <p14:sldId id="296"/>
          </p14:sldIdLst>
        </p14:section>
        <p14:section name="Diagrammi di Gantt della schedulazione" id="{777CEEBB-86E0-4BC2-833F-824DE4A54D64}">
          <p14:sldIdLst>
            <p14:sldId id="297"/>
            <p14:sldId id="298"/>
            <p14:sldId id="299"/>
            <p14:sldId id="300"/>
            <p14:sldId id="301"/>
          </p14:sldIdLst>
        </p14:section>
        <p14:section name="Confronto tra RMO e EDF" id="{86AD7F80-AC61-452D-8494-450FC91D3BD4}">
          <p14:sldIdLst>
            <p14:sldId id="302"/>
            <p14:sldId id="303"/>
          </p14:sldIdLst>
        </p14:section>
        <p14:section name="Conclusioni" id="{4D286220-B7AE-4EFE-B36B-0D767F52AAB5}">
          <p14:sldIdLst>
            <p14:sldId id="304"/>
            <p14:sldId id="305"/>
            <p14:sldId id="30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jpeg>
</file>

<file path=ppt/media/image51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544EF2-83C9-C5E3-5CDE-2A781211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E066D8B-AF0C-0396-FA22-4900737B5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0A443-D5C9-44BC-8820-3EDC140D7150}" type="datetimeFigureOut">
              <a:rPr lang="it-IT" smtClean="0"/>
              <a:t>29/04/2022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24190B2-9F82-B420-65AC-40599C2AC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05E9BD5-66F0-C95E-D364-FF639574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92847-FB79-4A72-939F-E3B50C06A2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4365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AB1C821-FA72-3155-64F5-9F925078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7776E6F-14C3-8422-6042-1FE444D20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8854B87-6026-6E9B-8993-625F153ED4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0A443-D5C9-44BC-8820-3EDC140D7150}" type="datetimeFigureOut">
              <a:rPr lang="it-IT" smtClean="0"/>
              <a:t>29/04/2022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D8884B-F93C-FDF9-8B84-61E7EFF0F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62DD958-F5A3-D809-74BC-EC88A2FD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92847-FB79-4A72-939F-E3B50C06A26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74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682C4E0-006F-B764-A417-9CC634FB1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ctr"/>
            <a:r>
              <a:rPr lang="en-US" sz="4000">
                <a:solidFill>
                  <a:srgbClr val="FFFFFF"/>
                </a:solidFill>
              </a:rPr>
              <a:t>Algoritmi di scheduling real-time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4BA862-8A92-D4B0-E484-2D5265B8B3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66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6C0CE254-9DBC-CF54-F5B5-EAB49ABE4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Algoritmi di schedulazione real-time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49AC63F-8685-0527-3044-119C027477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55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B00504BE-4B94-3C9F-0B65-19FC356C7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Static cyclic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EC38714-DEC3-FDEC-6134-712725642D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4597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47E39E47-5CEF-0D64-2532-02659D46F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Static cyclic scheduling: caratteristiche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F93F717-5CDA-08BB-082B-796C9EE6C8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53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B0EF2516-3D03-E365-600E-E58A2B132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Static cyclic scheduling: conclusioni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FC068A6-A916-959A-149B-1308FE2860F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60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A3EAE7CA-E6FA-A9F3-228F-F5C2F28A4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Rate monotonic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CE9FF18-0A9F-4352-E84D-95A07646E8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8590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DDA6BD29-220F-093E-C55C-C95DDE2F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Rate monotonic priority ordering: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EB85D63-A215-06BB-930F-837025F24C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99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2B1C2878-A168-C943-97CB-35197F7A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Rate monotonic scheduling: ottimalità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8F37A57-5942-BC29-7639-DD2A53EE62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498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AA178ED-A588-3A64-8551-3A8A72AB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Test di ammissibilità di uno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B4DB841-0B91-64DD-2DAF-AA9383C1BB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60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DA6F1C8E-A4CB-E165-DD1D-73EA8B1C6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Ammissibilità di RMPO: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F17CAED-475F-4662-C061-4213C95888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99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F3E005EB-5C20-BBB3-32D3-A648888FD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Ammissibilità di RMPO: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0D6ACEB-D26E-AC0F-5C67-6418C93CE3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47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EB3FEFEC-23F2-F522-CAAC-FF6933E2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sommario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97E1A35-74C6-2757-37A7-2DB76AC435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15551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1D42C51-D50F-C016-AA31-966A99398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Fixed priority scheduling: analisi esatta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7895D63-EC7A-9E78-3A17-D0D5DBA90D0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6958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A81A96F-F33F-59C1-44A6-95470564E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analisi esatta: equazione di ricorrenza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8545DF1-1563-D823-DCAC-DF66A0BD34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13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E0C892F-1372-4B8F-1A9E-F26F77752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Earliest deadline first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36A0BB1-4A37-294F-0235-B4FDDCB96C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3941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8EED0B1-DA86-684D-DA86-C75B7EFE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Earliest deadline first scheduling: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9A26738-0C80-63D9-5E1F-EDD5D40C21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245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34D0C825-B60C-E0BD-C544-114991104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Confrontro tra rmpo e edf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D6DC333-0EBD-5C22-53AE-6FA5E180E8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36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AD403616-0887-2604-B501-73B4875A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Least slack time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D61FFBE-573F-B117-AF9C-6C4E071FF36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23774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5CD36C08-C3E0-324D-7B7B-CE9829A4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Least slack time scheduling: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2929C82-91B2-80F5-5337-E5527A1DEA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509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37A749A-5BFA-9CA7-7243-94F65C9B2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Interazioni tra processi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41BA110-81F8-D290-2BB0-E333E05BA8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29285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DEABCB56-7504-FF0F-546C-EB8019619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Prioroty inversion problem: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82A365E-FB49-9892-D6C1-68CFD71CA5A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73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7254FEE4-F9F2-E90D-D18A-763598E8D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Priority inheritance protocol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02B4BF8-2F99-0750-0DF6-217F65F399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09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4CB88B2-4377-75E6-2151-99877F5F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Definizione di un sistema real-time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BA61DE1-2BD9-DF54-93C9-473D70A06F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64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EC8DC5EA-CA05-C58F-89E8-FD0A3ABB4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Priority inheritance protocol: esempio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1149B92-8EA8-F995-58DC-72E0D67AAA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519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6EB3DA2F-63C4-8FE9-181F-8756DCC6C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Priority ceiling protocol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551D045-3177-CDD4-BEE9-439EB1FF7A0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985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2704392-37FE-F59A-F535-09176E3C0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PIP VS PCP: situazione di deadlock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284EE51-E49B-E450-991A-4DA0353816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916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025A52A-8558-6076-3AD0-08F4EC1D6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Immediate inheritance protocol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CAA49CD-075A-6D91-A917-E468F569EB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839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C9318ED2-CB87-A0F8-5F46-9CDD4A55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jitter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9D31417-C4E9-D8F1-32AB-F918617389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392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7ABF4381-DA0A-3A52-D1E3-84DE9B28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Stima del tempo di esecuzione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1F07C48-7B0A-9F46-0952-AE6B2321ED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7458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57932995-EBC8-DA0E-2086-2F8E82742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progetto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666FDBD-2767-24FF-0FCF-BD324A4546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30674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6E70EDB4-4B89-DA1F-B2E0-F2C8C097F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Dati dei processi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1712890-6B6F-D61A-FA3C-87C10387D2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973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D0F32AA6-09E5-E9DD-3C8E-93F3CB2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Test di schedulabilità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8FABAF9-BD6A-2187-7EBE-3BDB839AC2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7934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7B828276-6C18-D294-C198-CFFD07BDA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risultati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FC8D76C-DC5A-E168-DE22-D0690709B1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06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E3D1ED4B-1E2F-A355-3337-6EE68ED5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Classificazione dei sistemi real-time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81281C5-37DC-30D5-A85B-C423248D3C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610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23B40273-2EF2-3F00-8314-2013CBC8A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Analisi esatta di joseph e pandya</a:t>
            </a:r>
            <a:endParaRPr lang="it-IT">
              <a:latin typeface="Gill Sans MT" pitchFamily="34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9652D96-0A83-B4B2-BA21-07FBB9095B5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406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4A4213C-14A4-A266-0A3D-798B7A466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Analisi esatta di joseph e pandya</a:t>
            </a:r>
            <a:endParaRPr lang="it-IT">
              <a:latin typeface="Gill Sans MT" pitchFamily="34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9F86F08-AA8A-A3C6-5783-42DA08FC61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239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59A846AA-5BBA-A1D4-C835-D63A06510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Schedulazione con rate monotonic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2922287-F6F3-BB98-2185-5BAC8A95FD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78282"/>
      </p:ext>
    </p:extLst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A9416E30-CA77-52C0-5FED-BD5AF660E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Schedulazione con rate monotonic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B19CDA8-3B7D-E545-1E18-57A6738F43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327118"/>
      </p:ext>
    </p:extLst>
  </p:cSld>
  <p:clrMapOvr>
    <a:masterClrMapping/>
  </p:clrMapOvr>
  <p:transition spd="slow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6CE7B9E-4F40-F903-F548-DA8973BBC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Schedulazione con earliest deadline first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ABA6B70-29DB-DA5E-41FD-8B8C689A88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03516"/>
      </p:ext>
    </p:extLst>
  </p:cSld>
  <p:clrMapOvr>
    <a:masterClrMapping/>
  </p:clrMapOvr>
  <p:transition spd="slow">
    <p:wip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4D94D6E7-121A-A4DA-1AFF-0E97FFF86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Schedulazione con earliest deadline first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3D168CE-3F75-0404-F804-FA3233477F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834343"/>
      </p:ext>
    </p:extLst>
  </p:cSld>
  <p:clrMapOvr>
    <a:masterClrMapping/>
  </p:clrMapOvr>
  <p:transition spd="slow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F21ED9C7-0E27-E5EE-755A-9DBCA8893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risultati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5E6609E-DE29-6AA7-3F57-3EC6B3C2486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922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DC8B6DE0-C208-A7A3-1B21-F8721C59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Confronto tra i due algoritmi: priorità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0649FA8-0C06-1650-B15F-A6ED06BA1F5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660886"/>
      </p:ext>
    </p:extLst>
  </p:cSld>
  <p:clrMapOvr>
    <a:masterClrMapping/>
  </p:clrMapOvr>
  <p:transition spd="slow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09305D64-79D4-6186-1B67-A0EE08E50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Confronto tra i due algoritmi: schedulabilità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52FB896-331F-014B-5604-F0057751C88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420489"/>
      </p:ext>
    </p:extLst>
  </p:cSld>
  <p:clrMapOvr>
    <a:masterClrMapping/>
  </p:clrMapOvr>
  <p:transition spd="slow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01F3997-3266-426E-48D7-1FEBF9B43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Strumenti utilizzati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297FBA6-F0C4-481C-B05D-EAC304D823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02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F21B63E-2D09-F929-6F39-2A52EEF0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Proprietà dei sistemi real-time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D5C90E1-E391-9007-A2AF-25D31436F1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839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F0C6E3E1-D95B-9B98-09C9-2E975F57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contatti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D617615-1F3E-E19C-C3BC-BDB13A45C7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114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8D7A33F2-B50D-B4DD-9295-30A8FCB84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1BF3EC7-845E-1727-812D-F4DDBAC942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29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A60D6CE7-E84C-78A8-89A8-0B32F2816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Classificazione dei processi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1EA6C33-E144-C2FE-0F80-C4AC495679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F4DB9A3A-A25C-22D7-030A-AE8864B5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9F18FEF-F3FA-8819-8554-EB36C28896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61701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F7990E9E-747F-F52F-D6FE-6909BD83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Caratteristiche dello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1AC6A16-5349-527D-587C-9EF6D051EC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62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7D52009E-7C11-3E8C-EBAE-8D59BEE2E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Tecniche di scheduling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5BB9A68-A1FE-D7EA-A799-4B2572F998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770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203</Words>
  <Application>Microsoft Office PowerPoint</Application>
  <PresentationFormat>Widescreen</PresentationFormat>
  <Paragraphs>50</Paragraphs>
  <Slides>51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51</vt:i4>
      </vt:variant>
    </vt:vector>
  </HeadingPairs>
  <TitlesOfParts>
    <vt:vector size="56" baseType="lpstr">
      <vt:lpstr>Arial</vt:lpstr>
      <vt:lpstr>Calibri</vt:lpstr>
      <vt:lpstr>Calibri Light</vt:lpstr>
      <vt:lpstr>Gill Sans MT</vt:lpstr>
      <vt:lpstr>Tema di Office</vt:lpstr>
      <vt:lpstr>Algoritmi di scheduling real-time</vt:lpstr>
      <vt:lpstr>sommario</vt:lpstr>
      <vt:lpstr>Definizione di un sistema real-time</vt:lpstr>
      <vt:lpstr>Classificazione dei sistemi real-time</vt:lpstr>
      <vt:lpstr>Proprietà dei sistemi real-time</vt:lpstr>
      <vt:lpstr>Classificazione dei processi</vt:lpstr>
      <vt:lpstr>scheduling</vt:lpstr>
      <vt:lpstr>Caratteristiche dello scheduling</vt:lpstr>
      <vt:lpstr>Tecniche di scheduling</vt:lpstr>
      <vt:lpstr>Algoritmi di schedulazione real-time</vt:lpstr>
      <vt:lpstr>Static cyclic scheduling</vt:lpstr>
      <vt:lpstr>Static cyclic scheduling: caratteristiche</vt:lpstr>
      <vt:lpstr>Static cyclic scheduling: conclusioni</vt:lpstr>
      <vt:lpstr>Rate monotonic scheduling</vt:lpstr>
      <vt:lpstr>Rate monotonic priority ordering: esempio</vt:lpstr>
      <vt:lpstr>Rate monotonic scheduling: ottimalità</vt:lpstr>
      <vt:lpstr>Test di ammissibilità di uno scheduling</vt:lpstr>
      <vt:lpstr>Ammissibilità di RMPO: esempio</vt:lpstr>
      <vt:lpstr>Ammissibilità di RMPO: esempio</vt:lpstr>
      <vt:lpstr>Fixed priority scheduling: analisi esatta</vt:lpstr>
      <vt:lpstr>analisi esatta: equazione di ricorrenza</vt:lpstr>
      <vt:lpstr>Earliest deadline first scheduling</vt:lpstr>
      <vt:lpstr>Earliest deadline first scheduling: esempio</vt:lpstr>
      <vt:lpstr>Confrontro tra rmpo e edf</vt:lpstr>
      <vt:lpstr>Least slack time scheduling</vt:lpstr>
      <vt:lpstr>Least slack time scheduling: esempio</vt:lpstr>
      <vt:lpstr>Interazioni tra processi</vt:lpstr>
      <vt:lpstr>Prioroty inversion problem: esempio</vt:lpstr>
      <vt:lpstr>Priority inheritance protocol</vt:lpstr>
      <vt:lpstr>Priority inheritance protocol: esempio</vt:lpstr>
      <vt:lpstr>Priority ceiling protocol</vt:lpstr>
      <vt:lpstr>PIP VS PCP: situazione di deadlock</vt:lpstr>
      <vt:lpstr>Immediate inheritance protocol</vt:lpstr>
      <vt:lpstr>jitter</vt:lpstr>
      <vt:lpstr>Stima del tempo di esecuzione</vt:lpstr>
      <vt:lpstr>progetto</vt:lpstr>
      <vt:lpstr>Dati dei processi</vt:lpstr>
      <vt:lpstr>Test di schedulabilità</vt:lpstr>
      <vt:lpstr>risultati</vt:lpstr>
      <vt:lpstr>Analisi esatta di joseph e pandya</vt:lpstr>
      <vt:lpstr>Analisi esatta di joseph e pandya</vt:lpstr>
      <vt:lpstr>Schedulazione con rate monotonic</vt:lpstr>
      <vt:lpstr>Schedulazione con rate monotonic</vt:lpstr>
      <vt:lpstr>Schedulazione con earliest deadline first</vt:lpstr>
      <vt:lpstr>Schedulazione con earliest deadline first</vt:lpstr>
      <vt:lpstr>risultati</vt:lpstr>
      <vt:lpstr>Confronto tra i due algoritmi: priorità</vt:lpstr>
      <vt:lpstr>Confronto tra i due algoritmi: schedulabilità</vt:lpstr>
      <vt:lpstr>Strumenti utilizzati</vt:lpstr>
      <vt:lpstr>contatti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Algoritmi di scheduling real-time</dc:title>
  <dc:creator>IVONNE RIZZUTO</dc:creator>
  <cp:lastModifiedBy>IVONNE RIZZUTO</cp:lastModifiedBy>
  <cp:revision>2</cp:revision>
  <dcterms:created xsi:type="dcterms:W3CDTF">2022-04-29T11:34:14Z</dcterms:created>
  <dcterms:modified xsi:type="dcterms:W3CDTF">2022-04-29T11:39:20Z</dcterms:modified>
</cp:coreProperties>
</file>

<file path=docProps/thumbnail.jpeg>
</file>